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69" r:id="rId2"/>
    <p:sldId id="630" r:id="rId3"/>
    <p:sldId id="632" r:id="rId4"/>
    <p:sldId id="633" r:id="rId5"/>
    <p:sldId id="634" r:id="rId6"/>
    <p:sldId id="635" r:id="rId7"/>
    <p:sldId id="636" r:id="rId8"/>
    <p:sldId id="637" r:id="rId9"/>
    <p:sldId id="638" r:id="rId10"/>
    <p:sldId id="639" r:id="rId11"/>
    <p:sldId id="631" r:id="rId12"/>
    <p:sldId id="640" r:id="rId13"/>
    <p:sldId id="642" r:id="rId14"/>
    <p:sldId id="645" r:id="rId15"/>
    <p:sldId id="643" r:id="rId16"/>
    <p:sldId id="644" r:id="rId17"/>
    <p:sldId id="626" r:id="rId18"/>
    <p:sldId id="648" r:id="rId19"/>
    <p:sldId id="647" r:id="rId20"/>
    <p:sldId id="646" r:id="rId21"/>
    <p:sldId id="627" r:id="rId22"/>
    <p:sldId id="651" r:id="rId23"/>
    <p:sldId id="652" r:id="rId24"/>
    <p:sldId id="662" r:id="rId25"/>
    <p:sldId id="654" r:id="rId26"/>
    <p:sldId id="656" r:id="rId27"/>
    <p:sldId id="657" r:id="rId28"/>
    <p:sldId id="659" r:id="rId29"/>
    <p:sldId id="663" r:id="rId30"/>
    <p:sldId id="664" r:id="rId31"/>
    <p:sldId id="665" r:id="rId32"/>
    <p:sldId id="666" r:id="rId33"/>
    <p:sldId id="667" r:id="rId34"/>
  </p:sldIdLst>
  <p:sldSz cx="12192000" cy="6858000"/>
  <p:notesSz cx="6858000" cy="9144000"/>
  <p:embeddedFontLst>
    <p:embeddedFont>
      <p:font typeface="나눔스퀘어OTF" panose="020B0600000101010101" pitchFamily="34" charset="-127"/>
      <p:regular r:id="rId36"/>
      <p:bold r:id="rId37"/>
      <p:italic r:id="rId38"/>
      <p:boldItalic r:id="rId39"/>
    </p:embeddedFont>
    <p:embeddedFont>
      <p:font typeface="NanumSquareOTF ExtraBold" panose="020F0502020204030204" pitchFamily="34" charset="0"/>
      <p:regular r:id="rId40"/>
      <p:bold r:id="rId41"/>
      <p:italic r:id="rId42"/>
      <p:boldItalic r:id="rId43"/>
    </p:embeddedFont>
    <p:embeddedFont>
      <p:font typeface="NanumSquareOTF Light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11" autoAdjust="0"/>
    <p:restoredTop sz="74548"/>
  </p:normalViewPr>
  <p:slideViewPr>
    <p:cSldViewPr snapToGrid="0" showGuides="1">
      <p:cViewPr varScale="1">
        <p:scale>
          <a:sx n="91" d="100"/>
          <a:sy n="91" d="100"/>
        </p:scale>
        <p:origin x="984" y="192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3F732D0B-CAEB-5247-90C9-C117324C1C78}" type="datetimeFigureOut">
              <a:rPr kumimoji="1" lang="ko-KR" altLang="en-US" smtClean="0"/>
              <a:pPr/>
              <a:t>2022. 10. 11.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1C626EBF-5719-A74A-8FB9-5CDFB105651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67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9329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회원가입입니다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아이디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비번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이름 받겠습니다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뒤로가기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하면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로그인으로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넘어가게 할게요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8643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이제 구체화를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시켜볼게요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Tmi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이긴한데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개발을 잘 하기 위해서 정말 기술적 구현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하기전에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분석하는 능력도 굉장히 중요합니다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!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네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시작해볼게요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지금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메소드랑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을 다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적어뒀어요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확인안해주시면 나중에 실습 코드 이해도가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낮아질거에요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!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주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의깊게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봐주시고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이럴때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이런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메소드를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쓰고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이런식으로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짜는구나를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생각하시면서 들어주세요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Welcome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화면 로그인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board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로 이동을 해줄 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get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방식으로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요청해줄겁니다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은 간단하게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login, board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로 갈게요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로그인을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하는 함수가 아니라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로그인을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하는 화면으로 가는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3566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Search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post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로 구현할 것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get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방식으로 구현해도 무관하지만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검색어를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서버로 받아야하기 때문에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post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방식을 사용할 것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combo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가 있는데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이는 옆에 작성자로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조회할건지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제목으로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검색할건지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선텍할텐데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그걸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받기위한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변수가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combo 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그래서 임의로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combo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라고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했으나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다른 네임으로 구현하고 싶다면 무관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삭제는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post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메소드로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할 거고 이도 다른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메소드를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사용하고 싶다면 수정해서 만드셔도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그리고 로그아웃은 쿠키를 삭제하는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로직으로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짤건데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이는 공부를 해야하는 부분이라 후반부 수업에서 다시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설명드리겠습니다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로그아웃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welcome,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new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메모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page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로 넘어가도록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해줄게요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여기서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new memo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은 글을 작성하는 함수가 아니라 글을 작성하기 위한 페이지로 넘어가는 것을 의미합니다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073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글을 작성하는 거니까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클라에서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서버로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writer, title, memo,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이미지 데이터를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보내줘야겠죠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그래서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메소드는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반드시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post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가 되어야합니다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은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newMemo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로 할게요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앞에서 저희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get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메소드에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/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newMemo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있었던거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기억하세요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?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겹치잖아요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하지만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Method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가 다르기 때문에 웹에서 알아서 구분해줍니다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다만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메소드가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둘다 다르면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오류납니다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!</a:t>
            </a:r>
          </a:p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New memo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화면을 조회하는 것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get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메소드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글을 작성하는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메소드는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post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61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Update patch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put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메소드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써도 상관없으나 일단 우리는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post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메소드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사용할게요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은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updateMemo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6617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로그인도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id, pw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받을거고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post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해줄게요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</a:b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5917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등록 페이지 상세 설명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등록도 당연히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post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겠죠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Url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은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regis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로 할게요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25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이제 이를 구현하기 위해서 </a:t>
            </a:r>
            <a:r>
              <a:rPr kumimoji="1" lang="en-US" altLang="ko-KR" dirty="0"/>
              <a:t>DB </a:t>
            </a:r>
            <a:r>
              <a:rPr kumimoji="1" lang="ko-KR" altLang="en-US" dirty="0"/>
              <a:t>테이블 구조를 </a:t>
            </a:r>
            <a:r>
              <a:rPr kumimoji="1" lang="ko-KR" altLang="en-US" dirty="0" err="1"/>
              <a:t>짜볼게요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지금 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어떻게 짜는지 잘 배우시면 나중에 여러분 혼자서 개발하실 때 유용하니까 잘 들어주세요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메모 즉 글을 저장하는 </a:t>
            </a:r>
            <a:r>
              <a:rPr kumimoji="1" lang="en-US" altLang="ko-KR" dirty="0"/>
              <a:t>memos </a:t>
            </a:r>
            <a:r>
              <a:rPr kumimoji="1" lang="ko-KR" altLang="en-US" dirty="0"/>
              <a:t>테이블과 유저의 정보를 저장하는 </a:t>
            </a:r>
            <a:r>
              <a:rPr kumimoji="1" lang="en-US" altLang="ko-KR" dirty="0" err="1"/>
              <a:t>member_info</a:t>
            </a:r>
            <a:r>
              <a:rPr kumimoji="1" lang="en-US" altLang="ko-KR" dirty="0"/>
              <a:t> </a:t>
            </a:r>
            <a:r>
              <a:rPr kumimoji="1" lang="ko-KR" altLang="en-US" dirty="0"/>
              <a:t>테이블을 만들겠습니다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870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우선 메모 테이블이 필요합니다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저희는 메모에 작성자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글의 내용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이미지를 </a:t>
            </a:r>
            <a:r>
              <a:rPr kumimoji="1" lang="ko-KR" altLang="en-US" dirty="0" err="1"/>
              <a:t>넣을거고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createdAt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updatedAt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이라는 변수를 </a:t>
            </a:r>
            <a:r>
              <a:rPr kumimoji="1" lang="ko-KR" altLang="en-US" dirty="0" err="1"/>
              <a:t>넣을거에요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 err="1"/>
              <a:t>createdAt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updatedAt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 왜 </a:t>
            </a:r>
            <a:r>
              <a:rPr kumimoji="1" lang="ko-KR" altLang="en-US" dirty="0" err="1"/>
              <a:t>필요하냐면</a:t>
            </a:r>
            <a:r>
              <a:rPr kumimoji="1" lang="ko-KR" altLang="en-US" dirty="0"/>
              <a:t> 여러분 대부분의 서비스나 웹 페이지에서 글 </a:t>
            </a:r>
            <a:r>
              <a:rPr kumimoji="1" lang="ko-KR" altLang="en-US" dirty="0" err="1"/>
              <a:t>작성시간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수정시간</a:t>
            </a:r>
            <a:r>
              <a:rPr kumimoji="1" lang="ko-KR" altLang="en-US" dirty="0"/>
              <a:t> 뜨죠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그걸 저장해두는 변수입니다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글이 새롭게 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들어올때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수정할 때 오라클이나 </a:t>
            </a:r>
            <a:r>
              <a:rPr kumimoji="1" lang="en-US" altLang="ko-KR" dirty="0" err="1"/>
              <a:t>mysql</a:t>
            </a:r>
            <a:r>
              <a:rPr kumimoji="1" lang="ko-KR" altLang="en-US" dirty="0"/>
              <a:t>에서는 자동으로 현재 시간을 넣어주는 기능이 있어요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이용해서 이 변수를 구성해보겠습니다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832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다음으로 </a:t>
            </a:r>
            <a:r>
              <a:rPr kumimoji="1" lang="en-US" altLang="ko-KR" dirty="0"/>
              <a:t>MEMBER_INFO </a:t>
            </a:r>
            <a:r>
              <a:rPr kumimoji="1" lang="ko-KR" altLang="en-US" dirty="0"/>
              <a:t>테이블입니다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이건 유저 테이블이라고 </a:t>
            </a:r>
            <a:r>
              <a:rPr kumimoji="1" lang="ko-KR" altLang="en-US" dirty="0" err="1"/>
              <a:t>봐주면돼요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회원가입한</a:t>
            </a:r>
            <a:r>
              <a:rPr kumimoji="1" lang="ko-KR" altLang="en-US" dirty="0"/>
              <a:t> 유저들의 정보를 담고있습니다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아이디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비밀번호키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생성일을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넣어줄텐데</a:t>
            </a:r>
            <a:r>
              <a:rPr kumimoji="1" lang="ko-KR" altLang="en-US" dirty="0"/>
              <a:t> 비밀번호키는 비밀번호 암호화를 위해 </a:t>
            </a:r>
            <a:r>
              <a:rPr kumimoji="1" lang="ko-KR" altLang="en-US" dirty="0" err="1"/>
              <a:t>저장해두는거에요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후반 부분에서 </a:t>
            </a:r>
            <a:r>
              <a:rPr kumimoji="1" lang="ko-KR" altLang="en-US" dirty="0" err="1"/>
              <a:t>배울겁니다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추가로 말씀드리면 조금 개발자의 입장에서 벗어나 서비스 관리자의 입장에서 보면 실제 서비스에서는 </a:t>
            </a:r>
            <a:r>
              <a:rPr kumimoji="1" lang="en-US" altLang="ko-KR" dirty="0" err="1"/>
              <a:t>createdAt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updatedAt</a:t>
            </a:r>
            <a:r>
              <a:rPr kumimoji="1" lang="ko-KR" altLang="en-US" dirty="0"/>
              <a:t>은 마케팅 요소에 가장 중요한 변수입니다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글 작성 시간처럼 보이는 화면이 없는데 왜 필요하지 생각하실 수도 있는데 어떤 유저가 어느 마케팅을 했을 때 많이 들어오냐</a:t>
            </a:r>
            <a:r>
              <a:rPr kumimoji="1" lang="en-US" altLang="ko-KR" dirty="0"/>
              <a:t>~</a:t>
            </a:r>
            <a:r>
              <a:rPr kumimoji="1" lang="ko-KR" altLang="en-US" dirty="0"/>
              <a:t> 뭐 이런 </a:t>
            </a:r>
            <a:r>
              <a:rPr kumimoji="1" lang="ko-KR" altLang="en-US" dirty="0" err="1"/>
              <a:t>데이터적</a:t>
            </a:r>
            <a:r>
              <a:rPr kumimoji="1" lang="ko-KR" altLang="en-US" dirty="0"/>
              <a:t> 가치를 위해서 </a:t>
            </a:r>
            <a:r>
              <a:rPr kumimoji="1" lang="en-US" altLang="ko-KR" dirty="0" err="1"/>
              <a:t>createdAt</a:t>
            </a:r>
            <a:r>
              <a:rPr kumimoji="1" lang="ko-KR" altLang="en-US" dirty="0"/>
              <a:t>은 중요한 변수입니다</a:t>
            </a:r>
            <a:r>
              <a:rPr kumimoji="1" lang="en-US" altLang="ko-KR" dirty="0"/>
              <a:t>.</a:t>
            </a:r>
          </a:p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269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err="1"/>
              <a:t>수업전</a:t>
            </a:r>
            <a:r>
              <a:rPr kumimoji="1" lang="ko-KR" altLang="en-US" dirty="0"/>
              <a:t> 우리 마리아 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로 데이터베이스 구축할 것 안내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예전에 배우셨죠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혹시 환경 구축 안되신 분들 있으실까요</a:t>
            </a:r>
            <a:r>
              <a:rPr kumimoji="1" lang="en-US" altLang="ko-KR" dirty="0"/>
              <a:t>?</a:t>
            </a:r>
            <a:br>
              <a:rPr kumimoji="1" lang="en-US" altLang="ko-KR" dirty="0"/>
            </a:br>
            <a:r>
              <a:rPr kumimoji="1" lang="ko-KR" altLang="en-US" dirty="0"/>
              <a:t>구글에 마리아 </a:t>
            </a:r>
            <a:r>
              <a:rPr kumimoji="1" lang="ko-KR" altLang="en-US" dirty="0" err="1"/>
              <a:t>디비</a:t>
            </a:r>
            <a:r>
              <a:rPr kumimoji="1" lang="ko-KR" altLang="en-US" dirty="0"/>
              <a:t> 설치하기 해서 설치해주시고 있으신 분들 실행 부탁드립니다</a:t>
            </a:r>
            <a:r>
              <a:rPr kumimoji="1" lang="en-US" altLang="ko-KR" dirty="0"/>
              <a:t>! 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저희 이번시간부터 수업 끝날 때 까지 노드 </a:t>
            </a:r>
            <a:r>
              <a:rPr kumimoji="1" lang="en-US" altLang="ko-KR" dirty="0" err="1"/>
              <a:t>js</a:t>
            </a:r>
            <a:r>
              <a:rPr kumimoji="1" lang="ko-KR" altLang="en-US" dirty="0"/>
              <a:t>로 게시판 만들기 할거에요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쭉 실습 수업으로 생각해주시면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수업 전에 저희가 만들 게시판의 대략적인 구조를 설명드릴게요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이 사각형 하나가 하나의 페이지이고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아래 </a:t>
            </a:r>
            <a:r>
              <a:rPr kumimoji="1" lang="en-US" altLang="ko-KR" dirty="0"/>
              <a:t>function </a:t>
            </a:r>
            <a:r>
              <a:rPr kumimoji="1" lang="ko-KR" altLang="en-US" dirty="0"/>
              <a:t>부분이 구현할 기능들 그리고 </a:t>
            </a:r>
            <a:r>
              <a:rPr kumimoji="1" lang="en-US" altLang="ko-KR" dirty="0"/>
              <a:t>page</a:t>
            </a:r>
            <a:r>
              <a:rPr kumimoji="1" lang="ko-KR" altLang="en-US" dirty="0"/>
              <a:t>가 연결된 </a:t>
            </a:r>
            <a:r>
              <a:rPr kumimoji="1" lang="ko-KR" altLang="en-US" dirty="0" err="1"/>
              <a:t>화면이에요</a:t>
            </a:r>
            <a:r>
              <a:rPr kumimoji="1" lang="en-US" altLang="ko-KR" dirty="0"/>
              <a:t>.</a:t>
            </a:r>
          </a:p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/>
              <a:t>registration:</a:t>
            </a:r>
            <a:r>
              <a:rPr kumimoji="1" lang="ko-KR" altLang="en-US" dirty="0"/>
              <a:t> 회원가입하는 화면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처음 들어갔을 때 뜨는 페이지</a:t>
            </a:r>
            <a:r>
              <a:rPr kumimoji="1" lang="en-US" altLang="ko-KR" dirty="0"/>
              <a:t>(welcome page), </a:t>
            </a:r>
            <a:r>
              <a:rPr kumimoji="1" lang="ko-KR" altLang="en-US" dirty="0"/>
              <a:t>가장 핵심 기능인 </a:t>
            </a:r>
            <a:r>
              <a:rPr kumimoji="1" lang="en-US" altLang="ko-KR" dirty="0"/>
              <a:t>board(</a:t>
            </a:r>
            <a:r>
              <a:rPr kumimoji="1" lang="ko-KR" altLang="en-US" dirty="0"/>
              <a:t>게시판</a:t>
            </a:r>
            <a:r>
              <a:rPr kumimoji="1" lang="en-US" altLang="ko-KR" dirty="0"/>
              <a:t>) </a:t>
            </a:r>
            <a:r>
              <a:rPr kumimoji="1" lang="ko-KR" altLang="en-US" dirty="0"/>
              <a:t>페이지 </a:t>
            </a:r>
            <a:r>
              <a:rPr kumimoji="1" lang="ko-KR" altLang="en-US" dirty="0" err="1"/>
              <a:t>있구요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 그리고 글을 작성하는 페이지</a:t>
            </a:r>
            <a:r>
              <a:rPr kumimoji="1" lang="en-US" altLang="ko-KR" dirty="0"/>
              <a:t>(new memo),</a:t>
            </a:r>
            <a:r>
              <a:rPr kumimoji="1" lang="ko-KR" altLang="en-US" dirty="0"/>
              <a:t> 글 수정하는 페이지</a:t>
            </a:r>
            <a:r>
              <a:rPr kumimoji="1" lang="en-US" altLang="ko-KR" dirty="0"/>
              <a:t>(update memo),</a:t>
            </a:r>
            <a:r>
              <a:rPr kumimoji="1" lang="ko-KR" altLang="en-US" dirty="0"/>
              <a:t> 로그인 </a:t>
            </a:r>
            <a:r>
              <a:rPr kumimoji="1" lang="en-US" altLang="ko-KR" dirty="0"/>
              <a:t>(login)</a:t>
            </a:r>
            <a:r>
              <a:rPr kumimoji="1" lang="ko-KR" altLang="en-US" dirty="0"/>
              <a:t>페이지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만들어볼거에요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크게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개네요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350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 err="1"/>
              <a:t>쿼리문입니다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초반 주차에 배우셨죠</a:t>
            </a:r>
            <a:r>
              <a:rPr kumimoji="1"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짧게 설명을 드리면 </a:t>
            </a:r>
            <a:r>
              <a:rPr kumimoji="1" lang="en-US" altLang="ko-KR" dirty="0"/>
              <a:t>memos</a:t>
            </a:r>
            <a:r>
              <a:rPr kumimoji="1" lang="ko-KR" altLang="en-US" dirty="0"/>
              <a:t> 라는 이름을 가진 테이블에 이런 변수들을 </a:t>
            </a:r>
            <a:r>
              <a:rPr kumimoji="1" lang="ko-KR" altLang="en-US" dirty="0" err="1"/>
              <a:t>넣을거고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타입을 지정해주고 있어요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작성자는 문자 타입이기 때문에 </a:t>
            </a:r>
            <a:r>
              <a:rPr kumimoji="1" lang="en-US" altLang="ko-KR" dirty="0"/>
              <a:t>varchar(100)</a:t>
            </a:r>
            <a:r>
              <a:rPr kumimoji="1" lang="ko-KR" altLang="en-US" dirty="0"/>
              <a:t>자로 넣었어요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이 타입의 경우 적절하게 설정해주는 것이 중요합니다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들어 당연히 작성자에는 </a:t>
            </a:r>
            <a:r>
              <a:rPr kumimoji="1" lang="en-US" altLang="ko-KR" dirty="0"/>
              <a:t>int</a:t>
            </a:r>
            <a:r>
              <a:rPr kumimoji="1" lang="ko-KR" altLang="en-US" dirty="0"/>
              <a:t>가 들어가면 안되고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뭐 사실 저희는 편의상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자로 </a:t>
            </a:r>
            <a:r>
              <a:rPr kumimoji="1" lang="ko-KR" altLang="en-US" dirty="0" err="1"/>
              <a:t>해두긴</a:t>
            </a:r>
            <a:r>
              <a:rPr kumimoji="1" lang="ko-KR" altLang="en-US" dirty="0"/>
              <a:t> 했지만 작성자 이름이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자를 넘어갈 일은 거의 없거든요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그럴 때는 데이터 공간 낭비를 하지 않기 위해서 줄여주는게 더 좋겠죠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Not null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null</a:t>
            </a:r>
            <a:r>
              <a:rPr kumimoji="1" lang="ko-KR" altLang="en-US" dirty="0"/>
              <a:t>값을 허용하지 않는다는 의미입니다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 err="1"/>
              <a:t>createdAt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updatedAt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timestamp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시간을 </a:t>
            </a:r>
            <a:r>
              <a:rPr kumimoji="1" lang="ko-KR" altLang="en-US" dirty="0" err="1"/>
              <a:t>나타낼때</a:t>
            </a:r>
            <a:r>
              <a:rPr kumimoji="1" lang="ko-KR" altLang="en-US" dirty="0"/>
              <a:t> 쓰는 타입을 </a:t>
            </a:r>
            <a:r>
              <a:rPr kumimoji="1" lang="ko-KR" altLang="en-US" dirty="0" err="1"/>
              <a:t>써줄게요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0283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여러분 마리아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접속해주시겠어요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Mac: </a:t>
            </a:r>
            <a:r>
              <a:rPr kumimoji="1" lang="en-US" altLang="ko-KR" dirty="0" err="1"/>
              <a:t>sudo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 -u root</a:t>
            </a:r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처음으로 </a:t>
            </a:r>
            <a:r>
              <a:rPr kumimoji="1" lang="en-US" altLang="ko-KR" dirty="0"/>
              <a:t>show databases </a:t>
            </a:r>
            <a:r>
              <a:rPr kumimoji="1" lang="ko-KR" altLang="en-US" dirty="0"/>
              <a:t>쳐주세요</a:t>
            </a:r>
            <a:r>
              <a:rPr kumimoji="1" lang="en-US" altLang="ko-KR" dirty="0"/>
              <a:t>! </a:t>
            </a:r>
            <a:r>
              <a:rPr kumimoji="1" lang="ko-KR" altLang="en-US" dirty="0"/>
              <a:t>현재 존재하는 데이터베이스의 정보를 보여줍니다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다음으로 배우셨을 텐데 </a:t>
            </a:r>
            <a:r>
              <a:rPr kumimoji="1" lang="en-US" altLang="ko-KR" dirty="0"/>
              <a:t>created database </a:t>
            </a:r>
            <a:r>
              <a:rPr kumimoji="1" lang="ko-KR" altLang="en-US" dirty="0"/>
              <a:t>이름 하면 데이터베이스를 만드는 </a:t>
            </a:r>
            <a:r>
              <a:rPr kumimoji="1" lang="ko-KR" altLang="en-US" dirty="0" err="1"/>
              <a:t>명령어에요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 </a:t>
            </a:r>
            <a:r>
              <a:rPr kumimoji="1" lang="en-US" altLang="ko-KR" dirty="0"/>
              <a:t>create database board </a:t>
            </a:r>
            <a:r>
              <a:rPr kumimoji="1" lang="ko-KR" altLang="en-US" dirty="0"/>
              <a:t>쳐주세요</a:t>
            </a:r>
            <a:r>
              <a:rPr kumimoji="1" lang="en-US" altLang="ko-KR" dirty="0"/>
              <a:t>!</a:t>
            </a:r>
            <a:br>
              <a:rPr kumimoji="1" lang="en-US" altLang="ko-KR" dirty="0"/>
            </a:br>
            <a:r>
              <a:rPr kumimoji="1" lang="en-US" altLang="ko-KR" dirty="0"/>
              <a:t>4.</a:t>
            </a:r>
            <a:r>
              <a:rPr kumimoji="1" lang="ko-KR" altLang="en-US" dirty="0"/>
              <a:t> 만든 후에 </a:t>
            </a:r>
            <a:r>
              <a:rPr kumimoji="1" lang="en-US" altLang="ko-KR" dirty="0"/>
              <a:t>show databases</a:t>
            </a:r>
            <a:r>
              <a:rPr kumimoji="1" lang="ko-KR" altLang="en-US" dirty="0"/>
              <a:t>로 다시 조회해주세요</a:t>
            </a:r>
            <a:r>
              <a:rPr kumimoji="1" lang="en-US" altLang="ko-KR" dirty="0"/>
              <a:t>!</a:t>
            </a:r>
            <a:br>
              <a:rPr kumimoji="1" lang="en-US" altLang="ko-KR" dirty="0"/>
            </a:br>
            <a:r>
              <a:rPr kumimoji="1" lang="en-US" altLang="ko-KR" dirty="0"/>
              <a:t>5. </a:t>
            </a:r>
            <a:r>
              <a:rPr kumimoji="1" lang="ko-KR" altLang="en-US" dirty="0"/>
              <a:t>그리고  </a:t>
            </a:r>
            <a:r>
              <a:rPr kumimoji="1" lang="en-US" altLang="ko-KR" dirty="0"/>
              <a:t>use</a:t>
            </a:r>
            <a:r>
              <a:rPr kumimoji="1" lang="ko-KR" altLang="en-US" dirty="0"/>
              <a:t> 명령어로 어떤 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사용할건지</a:t>
            </a:r>
            <a:r>
              <a:rPr kumimoji="1" lang="ko-KR" altLang="en-US" dirty="0"/>
              <a:t> 선택해주세요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생성된 것 다 확인해주세요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456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/>
              <a:t>Db </a:t>
            </a:r>
            <a:r>
              <a:rPr kumimoji="1" lang="ko-KR" altLang="en-US" dirty="0"/>
              <a:t>만들었으니까 테이블 </a:t>
            </a:r>
            <a:r>
              <a:rPr kumimoji="1" lang="ko-KR" altLang="en-US" dirty="0" err="1"/>
              <a:t>생성해줄게요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아까 명령어 쳐주세요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혹은 제가 </a:t>
            </a:r>
            <a:r>
              <a:rPr kumimoji="1" lang="en-US" altLang="ko-KR" dirty="0"/>
              <a:t>google drive</a:t>
            </a:r>
            <a:r>
              <a:rPr kumimoji="1" lang="ko-KR" altLang="en-US" dirty="0"/>
              <a:t>에 명령어 </a:t>
            </a:r>
            <a:r>
              <a:rPr kumimoji="1" lang="ko-KR" altLang="en-US" dirty="0" err="1"/>
              <a:t>올려뒀어요</a:t>
            </a:r>
            <a:r>
              <a:rPr kumimoji="1" lang="ko-KR" altLang="en-US" dirty="0"/>
              <a:t> 복사 </a:t>
            </a:r>
            <a:r>
              <a:rPr kumimoji="1" lang="ko-KR" altLang="en-US" dirty="0" err="1"/>
              <a:t>붙여넣기</a:t>
            </a:r>
            <a:r>
              <a:rPr kumimoji="1" lang="ko-KR" altLang="en-US" dirty="0"/>
              <a:t> 해주세요</a:t>
            </a:r>
            <a:r>
              <a:rPr kumimoji="1" lang="en-US" altLang="ko-KR" dirty="0"/>
              <a:t>.)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다음 </a:t>
            </a:r>
            <a:r>
              <a:rPr kumimoji="1" lang="en-US" altLang="ko-KR" dirty="0"/>
              <a:t>show tables </a:t>
            </a:r>
            <a:r>
              <a:rPr kumimoji="1" lang="ko-KR" altLang="en-US" dirty="0"/>
              <a:t>명령어로 잘 생성되었는지 </a:t>
            </a:r>
            <a:r>
              <a:rPr kumimoji="1" lang="ko-KR" altLang="en-US" dirty="0" err="1"/>
              <a:t>확인부탁드립니다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0975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데이터베이스 만들었고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테이블 만들었으니 안에 데이터를 </a:t>
            </a:r>
            <a:r>
              <a:rPr kumimoji="1" lang="ko-KR" altLang="en-US" dirty="0" err="1"/>
              <a:t>넣어줄게요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사실 데이터를 다루는 </a:t>
            </a:r>
            <a:r>
              <a:rPr kumimoji="1" lang="ko-KR" altLang="en-US" dirty="0" err="1"/>
              <a:t>쿼리문은</a:t>
            </a:r>
            <a:r>
              <a:rPr kumimoji="1" lang="ko-KR" altLang="en-US" dirty="0"/>
              <a:t> 정말 중요해서 제공해드리지는 않았어요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 화면 보시고 직접 메모 데이터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가지만 넣어주세요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데이터 넣기 </a:t>
            </a:r>
            <a:r>
              <a:rPr kumimoji="1" lang="en-US" altLang="ko-KR" dirty="0"/>
              <a:t>(insert) – </a:t>
            </a:r>
            <a:r>
              <a:rPr kumimoji="1" lang="ko-KR" altLang="en-US" dirty="0"/>
              <a:t>명령어 설명해드리기</a:t>
            </a:r>
            <a:r>
              <a:rPr kumimoji="1" lang="en-US" altLang="ko-KR" dirty="0"/>
              <a:t>!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Select</a:t>
            </a:r>
            <a:r>
              <a:rPr kumimoji="1" lang="ko-KR" altLang="en-US" dirty="0"/>
              <a:t> 명령어로 데이터 조회하기 </a:t>
            </a:r>
            <a:r>
              <a:rPr kumimoji="1" lang="en-US" altLang="ko-KR" dirty="0"/>
              <a:t>(select)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Flush privileges</a:t>
            </a:r>
            <a:r>
              <a:rPr kumimoji="1" lang="ko-KR" altLang="en-US" dirty="0"/>
              <a:t> 명령어로 변경 사항 적용</a:t>
            </a:r>
            <a:r>
              <a:rPr kumimoji="1" lang="en-US" altLang="ko-KR" dirty="0"/>
              <a:t>!</a:t>
            </a:r>
            <a:r>
              <a:rPr kumimoji="1" lang="ko-KR" altLang="en-US" dirty="0"/>
              <a:t> 꼭 하기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/>
              <a:t>Exit</a:t>
            </a:r>
            <a:r>
              <a:rPr kumimoji="1" lang="ko-KR" altLang="en-US" dirty="0"/>
              <a:t>로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 </a:t>
            </a:r>
            <a:r>
              <a:rPr kumimoji="1" lang="ko-KR" altLang="en-US" dirty="0"/>
              <a:t>접속 </a:t>
            </a:r>
            <a:r>
              <a:rPr kumimoji="1" lang="ko-KR" altLang="en-US" dirty="0" err="1"/>
              <a:t>종료하셔도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1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저희 저번 시간에 </a:t>
            </a:r>
            <a:r>
              <a:rPr kumimoji="1" lang="en-US" altLang="ko-KR" dirty="0"/>
              <a:t>express</a:t>
            </a:r>
            <a:r>
              <a:rPr kumimoji="1" lang="ko-KR" altLang="en-US" dirty="0"/>
              <a:t> 프로젝트 만들어봤죠</a:t>
            </a:r>
            <a:r>
              <a:rPr kumimoji="1" lang="en-US" altLang="ko-KR" dirty="0"/>
              <a:t>~</a:t>
            </a:r>
            <a:r>
              <a:rPr kumimoji="1" lang="ko-KR" altLang="en-US" dirty="0"/>
              <a:t> 기억하시죠</a:t>
            </a:r>
            <a:r>
              <a:rPr kumimoji="1" lang="en-US" altLang="ko-KR" dirty="0"/>
              <a:t>?</a:t>
            </a:r>
            <a:r>
              <a:rPr kumimoji="1" lang="ko-KR" altLang="en-US" dirty="0"/>
              <a:t> 동일하게 해봅시다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코드 </a:t>
            </a:r>
            <a:r>
              <a:rPr kumimoji="1" lang="ko-KR" altLang="en-US" dirty="0" err="1"/>
              <a:t>제공해드리긴할텐데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연습삼아</a:t>
            </a:r>
            <a:r>
              <a:rPr kumimoji="1" lang="ko-KR" altLang="en-US" dirty="0"/>
              <a:t> 프로젝트 한번 더 </a:t>
            </a:r>
            <a:r>
              <a:rPr kumimoji="1" lang="ko-KR" altLang="en-US" dirty="0" err="1"/>
              <a:t>실행해볼게요</a:t>
            </a:r>
            <a:r>
              <a:rPr kumimoji="1" lang="en-US" altLang="ko-KR" dirty="0"/>
              <a:t>! </a:t>
            </a:r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빈 폴더 하나 </a:t>
            </a:r>
            <a:r>
              <a:rPr kumimoji="1" lang="ko-KR" altLang="en-US" dirty="0" err="1"/>
              <a:t>생성하셔서</a:t>
            </a:r>
            <a:r>
              <a:rPr kumimoji="1" lang="ko-KR" altLang="en-US" dirty="0"/>
              <a:t> 터미널로 그 경로로 이동해주세요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다음</a:t>
            </a:r>
            <a:endParaRPr kumimoji="1" lang="en-US" altLang="ko-KR" dirty="0"/>
          </a:p>
          <a:p>
            <a:r>
              <a:rPr kumimoji="1" lang="en-US" altLang="ko-KR" dirty="0"/>
              <a:t>3. Express –view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프로젝트 만들어주고요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경로로 이동해서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패키지 설치해주세요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6616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start</a:t>
            </a:r>
            <a:r>
              <a:rPr kumimoji="1" lang="ko-KR" altLang="en-US" dirty="0"/>
              <a:t>로 실행하고 잘 돌아가는지 확인해주세요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22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다음 안쓰는 코드 </a:t>
            </a:r>
            <a:r>
              <a:rPr kumimoji="1" lang="ko-KR" altLang="en-US" dirty="0" err="1"/>
              <a:t>지워줄게요</a:t>
            </a:r>
            <a:r>
              <a:rPr kumimoji="1" lang="en-US" altLang="ko-KR" dirty="0"/>
              <a:t>!  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Routes</a:t>
            </a:r>
            <a:r>
              <a:rPr kumimoji="1" lang="ko-KR" altLang="en-US" dirty="0"/>
              <a:t> 폴더에서 </a:t>
            </a:r>
            <a:r>
              <a:rPr kumimoji="1" lang="en-US" altLang="ko-KR" dirty="0" err="1"/>
              <a:t>users.js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삭제해주세요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 err="1"/>
              <a:t>App.js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/users </a:t>
            </a:r>
            <a:r>
              <a:rPr kumimoji="1" lang="ko-KR" altLang="en-US" dirty="0"/>
              <a:t>라우터로 연결해주는 </a:t>
            </a:r>
            <a:r>
              <a:rPr kumimoji="1" lang="en-US" altLang="ko-KR" dirty="0"/>
              <a:t>require</a:t>
            </a:r>
            <a:r>
              <a:rPr kumimoji="1" lang="ko-KR" altLang="en-US" dirty="0" err="1"/>
              <a:t>코드랑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코드도 지워주세요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6176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지난 시간 구현한 </a:t>
            </a:r>
            <a:r>
              <a:rPr kumimoji="1" lang="ko-KR" altLang="en-US" dirty="0" err="1"/>
              <a:t>로직에서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/>
              <a:t>부분이 추가가 되었어요</a:t>
            </a:r>
            <a:r>
              <a:rPr kumimoji="1" lang="en-US" altLang="ko-KR" dirty="0"/>
              <a:t>! 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Route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연결이됩니다</a:t>
            </a:r>
            <a:r>
              <a:rPr kumimoji="1" lang="en-US" altLang="ko-KR" dirty="0"/>
              <a:t>. Http</a:t>
            </a:r>
            <a:r>
              <a:rPr kumimoji="1" lang="ko-KR" altLang="en-US" dirty="0"/>
              <a:t>을 받을 때 </a:t>
            </a:r>
            <a:r>
              <a:rPr kumimoji="1" lang="en-US" altLang="ko-KR" dirty="0"/>
              <a:t>route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/>
              <a:t>스크립트를 요청해 </a:t>
            </a:r>
            <a:r>
              <a:rPr kumimoji="1" lang="en-US" altLang="ko-KR" dirty="0" err="1"/>
              <a:t>mysql</a:t>
            </a:r>
            <a:r>
              <a:rPr kumimoji="1" lang="ko-KR" altLang="en-US" dirty="0"/>
              <a:t>에 접속하고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필요한 데이터 조회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삽입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수정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삭제 등을 수행한 후 결과와 데이터를 라우터로 반환합니다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Route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반환받은</a:t>
            </a:r>
            <a:r>
              <a:rPr kumimoji="1" lang="ko-KR" altLang="en-US" dirty="0"/>
              <a:t> 결과를 필요에 따라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출력하는 형태로 구현할 예정임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이를 위해서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/>
              <a:t>접속을 전담할 </a:t>
            </a:r>
            <a:r>
              <a:rPr kumimoji="1" lang="en-US" altLang="ko-KR" dirty="0" err="1"/>
              <a:t>db.js</a:t>
            </a:r>
            <a:r>
              <a:rPr kumimoji="1" lang="ko-KR" altLang="en-US" dirty="0"/>
              <a:t>라는 파일 만들 예정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 err="1"/>
              <a:t>Db.js</a:t>
            </a:r>
            <a:r>
              <a:rPr kumimoji="1" lang="ko-KR" altLang="en-US" dirty="0"/>
              <a:t> 생성하기 앞서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사용하기 위한 </a:t>
            </a:r>
            <a:r>
              <a:rPr kumimoji="1" lang="en-US" altLang="ko-KR" dirty="0"/>
              <a:t>node </a:t>
            </a:r>
            <a:r>
              <a:rPr kumimoji="1" lang="ko-KR" altLang="en-US" dirty="0"/>
              <a:t>모듈 설치하자</a:t>
            </a:r>
            <a:r>
              <a:rPr kumimoji="1" lang="en-US" altLang="ko-KR" dirty="0"/>
              <a:t>!</a:t>
            </a:r>
          </a:p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6561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일단 저희 프로젝트에 </a:t>
            </a:r>
            <a:r>
              <a:rPr kumimoji="1" lang="ko-KR" altLang="en-US" dirty="0" err="1"/>
              <a:t>지난주차</a:t>
            </a:r>
            <a:r>
              <a:rPr kumimoji="1" lang="ko-KR" altLang="en-US" dirty="0"/>
              <a:t> 한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nodemon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설치해주세요</a:t>
            </a:r>
            <a:r>
              <a:rPr kumimoji="1"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kumimoji="1" lang="en-US" altLang="ko-KR" dirty="0" err="1"/>
              <a:t>Nodemon</a:t>
            </a:r>
            <a:r>
              <a:rPr kumimoji="1" lang="en-US" altLang="ko-KR" dirty="0"/>
              <a:t> -g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966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앞으로 저희가 진행할 내용입니다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이번주 할 것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오늘은 메모 조회하는 기능만 만들어 보겠습니다</a:t>
            </a:r>
            <a:r>
              <a:rPr kumimoji="1" lang="en-US" altLang="ko-KR" dirty="0"/>
              <a:t>! </a:t>
            </a:r>
            <a:endParaRPr kumimoji="1" lang="ko-KR" altLang="en-US" dirty="0"/>
          </a:p>
          <a:p>
            <a:r>
              <a:rPr kumimoji="1" lang="en-US" altLang="ko-KR" dirty="0"/>
              <a:t>2. </a:t>
            </a:r>
            <a:r>
              <a:rPr kumimoji="1" lang="ko-KR" altLang="en-US" dirty="0"/>
              <a:t>여기까지 다 할거고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6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어떤 기능 즉 함수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구현할건지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살펴볼게요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저희가 준비한 이 기능들은 우리가 만들 프로젝트 뿐만 아니라 다른 서비스에서 대부분 필수로 들어가있는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기능들이에요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그래서 이번에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로직들을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배워보고 나중에 적용해보시면 좋을 것 같아요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일단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registration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보면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join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function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있죠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회원가입 기능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구현해볼겁니다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다음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board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봐주세요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글의 제목이나 작성자를 검색해서 특정 글을 조회하는 함수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글 삭제하는 함수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그리고 로그아웃 함수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구현해볼거고요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New memo page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에 사용할 글을 작성하는 함수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만들어볼게요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Update memo page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에서 글 수정 기능을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만들거고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마지막으로 로그인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만들어볼게요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657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여기부터 다음주에 할거에요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748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8744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388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개요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82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흐름은 이렇게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29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일단 첫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화면이에요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Welcome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page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이고 로그인과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게시글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화면으로 갈 수 있게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해줄게요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791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Main board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페이지입니다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여기 여러분들이 글을 쓰면 화면에 보이도록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만들어줄거에요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여기 위에 검색할 수 있는 기능이 있어요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수정과 삭제도 가능하게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해줄게요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그리고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new memo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보이시죠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메모를 새로 작성해줄 수 있는 화면과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연결해줄겁니다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266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New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메모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: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글 작성하는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화면이에요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작성자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제목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메모 내용 그리고 이미지도 넣을 수 있도록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구현할겁니다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그리고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back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하면 목록 화면으로 가도록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만들어줄게요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810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업데이트 메모 화면입니다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수정하는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화면이에요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아까 작성 화면과 굉장히 유사합니다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7662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로그인 화면입니다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간단하게 아이디 비번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받을거에요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  <a:p>
            <a:pPr marL="228600" indent="-228600" rtl="0" fontAlgn="base">
              <a:buAutoNum type="arabicPeriod"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등록 화면으로 갈 수 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이전을 누르면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cs typeface="+mn-cs"/>
              </a:rPr>
              <a:t>홈화면으로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갈 수 있게 만들어주겠습니다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45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2022. 10. 11.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2022. 10. 11.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7899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Registration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46B8D5F2-0A0B-42D8-BA1D-4DCAAFDAD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8" y="1069143"/>
            <a:ext cx="5215830" cy="37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5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96087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Welcome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" b="2958"/>
          <a:stretch/>
        </p:blipFill>
        <p:spPr>
          <a:xfrm>
            <a:off x="623776" y="176973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DA86AAE0-6F1A-41A5-81DD-AA16FA617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830189"/>
              </p:ext>
            </p:extLst>
          </p:nvPr>
        </p:nvGraphicFramePr>
        <p:xfrm>
          <a:off x="7249847" y="3315398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2E159D-6F73-4C1B-8D22-B0E92E02BD5B}"/>
              </a:ext>
            </a:extLst>
          </p:cNvPr>
          <p:cNvSpPr txBox="1"/>
          <p:nvPr/>
        </p:nvSpPr>
        <p:spPr>
          <a:xfrm>
            <a:off x="9463619" y="4169185"/>
            <a:ext cx="1208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/board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8828E-B669-424D-B9BF-B6E8A2AAF7B4}"/>
              </a:ext>
            </a:extLst>
          </p:cNvPr>
          <p:cNvSpPr txBox="1"/>
          <p:nvPr/>
        </p:nvSpPr>
        <p:spPr>
          <a:xfrm>
            <a:off x="9466377" y="3742291"/>
            <a:ext cx="1149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/login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33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6816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Main Board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37960" y="328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" b="2757"/>
          <a:stretch/>
        </p:blipFill>
        <p:spPr>
          <a:xfrm>
            <a:off x="623776" y="176973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50F5DB19-850D-48A6-82D2-F5FF1026E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59324"/>
              </p:ext>
            </p:extLst>
          </p:nvPr>
        </p:nvGraphicFramePr>
        <p:xfrm>
          <a:off x="7250497" y="2881558"/>
          <a:ext cx="1910358" cy="19840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15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46C17A8-977D-49AB-B0AB-1731D14CDF75}"/>
              </a:ext>
            </a:extLst>
          </p:cNvPr>
          <p:cNvSpPr txBox="1"/>
          <p:nvPr/>
        </p:nvSpPr>
        <p:spPr>
          <a:xfrm>
            <a:off x="9424900" y="4247642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10371-067A-4E1D-BC30-B69E04F4C607}"/>
              </a:ext>
            </a:extLst>
          </p:cNvPr>
          <p:cNvSpPr txBox="1"/>
          <p:nvPr/>
        </p:nvSpPr>
        <p:spPr>
          <a:xfrm>
            <a:off x="9424900" y="4570608"/>
            <a:ext cx="2096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newMemo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32052-19FF-4046-A0A9-360A135D8A7A}"/>
              </a:ext>
            </a:extLst>
          </p:cNvPr>
          <p:cNvSpPr txBox="1"/>
          <p:nvPr/>
        </p:nvSpPr>
        <p:spPr>
          <a:xfrm>
            <a:off x="9424900" y="3230837"/>
            <a:ext cx="175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/combo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13EB4-7785-485F-9658-0922E8B13189}"/>
              </a:ext>
            </a:extLst>
          </p:cNvPr>
          <p:cNvSpPr txBox="1"/>
          <p:nvPr/>
        </p:nvSpPr>
        <p:spPr>
          <a:xfrm>
            <a:off x="9424900" y="3574386"/>
            <a:ext cx="197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deleteMemo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A68FD7-3BA6-4EA5-9B1F-7B55E23D3922}"/>
              </a:ext>
            </a:extLst>
          </p:cNvPr>
          <p:cNvSpPr txBox="1"/>
          <p:nvPr/>
        </p:nvSpPr>
        <p:spPr>
          <a:xfrm>
            <a:off x="9424900" y="3907308"/>
            <a:ext cx="1644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cookie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65434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2584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 Memo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2286"/>
          <a:stretch/>
        </p:blipFill>
        <p:spPr>
          <a:xfrm>
            <a:off x="623776" y="1821364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8C64B224-5DC5-4EAA-B716-E8F8A9537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7356"/>
              </p:ext>
            </p:extLst>
          </p:nvPr>
        </p:nvGraphicFramePr>
        <p:xfrm>
          <a:off x="7106155" y="3315789"/>
          <a:ext cx="1910358" cy="104948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656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C5FCD5-BCCE-404A-86AB-8C8FD3FABD7C}"/>
              </a:ext>
            </a:extLst>
          </p:cNvPr>
          <p:cNvSpPr txBox="1"/>
          <p:nvPr/>
        </p:nvSpPr>
        <p:spPr>
          <a:xfrm>
            <a:off x="9358286" y="4108021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/board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CDC96-A88E-46FC-B883-25478AE4239C}"/>
              </a:ext>
            </a:extLst>
          </p:cNvPr>
          <p:cNvSpPr txBox="1"/>
          <p:nvPr/>
        </p:nvSpPr>
        <p:spPr>
          <a:xfrm>
            <a:off x="9358285" y="3711905"/>
            <a:ext cx="204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newMemo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86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89606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 Memo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" b="987"/>
          <a:stretch/>
        </p:blipFill>
        <p:spPr>
          <a:xfrm>
            <a:off x="623776" y="182136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93FEBDF4-1BF9-4869-A185-C881EA7E8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902781"/>
              </p:ext>
            </p:extLst>
          </p:nvPr>
        </p:nvGraphicFramePr>
        <p:xfrm>
          <a:off x="7145344" y="3250474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CD93F98-B787-4DB1-9252-EE280CA52070}"/>
              </a:ext>
            </a:extLst>
          </p:cNvPr>
          <p:cNvSpPr txBox="1"/>
          <p:nvPr/>
        </p:nvSpPr>
        <p:spPr>
          <a:xfrm>
            <a:off x="9345223" y="4061464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/board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F881BA-9774-48D1-834F-70FA5A959D33}"/>
              </a:ext>
            </a:extLst>
          </p:cNvPr>
          <p:cNvSpPr txBox="1"/>
          <p:nvPr/>
        </p:nvSpPr>
        <p:spPr>
          <a:xfrm>
            <a:off x="9345222" y="3665348"/>
            <a:ext cx="198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27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2465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Login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" b="3351"/>
          <a:stretch/>
        </p:blipFill>
        <p:spPr>
          <a:xfrm>
            <a:off x="623776" y="176973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A9922EE4-9342-422B-B061-0117C3D3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55865"/>
              </p:ext>
            </p:extLst>
          </p:nvPr>
        </p:nvGraphicFramePr>
        <p:xfrm>
          <a:off x="7102971" y="3146568"/>
          <a:ext cx="2504301" cy="141039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846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35CCB27-87E6-44DD-98C5-E74A2382A112}"/>
              </a:ext>
            </a:extLst>
          </p:cNvPr>
          <p:cNvSpPr txBox="1"/>
          <p:nvPr/>
        </p:nvSpPr>
        <p:spPr>
          <a:xfrm>
            <a:off x="9848142" y="3883399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C4ED6-F62E-4BAA-83D1-FC869DC65D57}"/>
              </a:ext>
            </a:extLst>
          </p:cNvPr>
          <p:cNvSpPr txBox="1"/>
          <p:nvPr/>
        </p:nvSpPr>
        <p:spPr>
          <a:xfrm>
            <a:off x="9848142" y="3491490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/login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041E3-5841-4697-B825-E727987C5153}"/>
              </a:ext>
            </a:extLst>
          </p:cNvPr>
          <p:cNvSpPr txBox="1"/>
          <p:nvPr/>
        </p:nvSpPr>
        <p:spPr>
          <a:xfrm>
            <a:off x="9848141" y="4275308"/>
            <a:ext cx="941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120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7899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Registration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" b="1440"/>
          <a:stretch/>
        </p:blipFill>
        <p:spPr>
          <a:xfrm>
            <a:off x="623776" y="176973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B1A5D2AD-583C-425D-AC59-D283CD2D8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34081"/>
              </p:ext>
            </p:extLst>
          </p:nvPr>
        </p:nvGraphicFramePr>
        <p:xfrm>
          <a:off x="7191874" y="3276600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46E5CA2-37E8-44AE-9432-A142C194997E}"/>
              </a:ext>
            </a:extLst>
          </p:cNvPr>
          <p:cNvSpPr txBox="1"/>
          <p:nvPr/>
        </p:nvSpPr>
        <p:spPr>
          <a:xfrm>
            <a:off x="9345223" y="4061464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/login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C996E-84D8-490D-AACB-4DD539816050}"/>
              </a:ext>
            </a:extLst>
          </p:cNvPr>
          <p:cNvSpPr txBox="1"/>
          <p:nvPr/>
        </p:nvSpPr>
        <p:spPr>
          <a:xfrm>
            <a:off x="9345222" y="3665348"/>
            <a:ext cx="198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53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5238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0EC58AA-D6F9-1647-A813-F400C0BE1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450164"/>
              </p:ext>
            </p:extLst>
          </p:nvPr>
        </p:nvGraphicFramePr>
        <p:xfrm>
          <a:off x="1444161" y="2514261"/>
          <a:ext cx="4270326" cy="2635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326">
                  <a:extLst>
                    <a:ext uri="{9D8B030D-6E8A-4147-A177-3AD203B41FA5}">
                      <a16:colId xmlns:a16="http://schemas.microsoft.com/office/drawing/2014/main" val="634894578"/>
                    </a:ext>
                  </a:extLst>
                </a:gridCol>
              </a:tblGrid>
              <a:tr h="4788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837689"/>
                  </a:ext>
                </a:extLst>
              </a:tr>
              <a:tr h="21570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WRITER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TITLE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CONTENT</a:t>
                      </a:r>
                    </a:p>
                    <a:p>
                      <a:pPr latinLnBrk="1"/>
                      <a:r>
                        <a:rPr lang="en-US" altLang="ko-KR" dirty="0"/>
                        <a:t>IMAGE</a:t>
                      </a:r>
                    </a:p>
                    <a:p>
                      <a:pPr latinLnBrk="1"/>
                      <a:r>
                        <a:rPr lang="en-US" altLang="ko-KR" dirty="0"/>
                        <a:t>CREATED_AT</a:t>
                      </a:r>
                    </a:p>
                    <a:p>
                      <a:pPr latinLnBrk="1"/>
                      <a:r>
                        <a:rPr lang="en-US" altLang="ko-KR" dirty="0"/>
                        <a:t>UPDATED_AT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43510"/>
                  </a:ext>
                </a:extLst>
              </a:tr>
            </a:tbl>
          </a:graphicData>
        </a:graphic>
      </p:graphicFrame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F47C6072-4B70-174C-84EE-686B42088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92258"/>
              </p:ext>
            </p:extLst>
          </p:nvPr>
        </p:nvGraphicFramePr>
        <p:xfrm>
          <a:off x="6477513" y="2514260"/>
          <a:ext cx="4270326" cy="263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326">
                  <a:extLst>
                    <a:ext uri="{9D8B030D-6E8A-4147-A177-3AD203B41FA5}">
                      <a16:colId xmlns:a16="http://schemas.microsoft.com/office/drawing/2014/main" val="634894578"/>
                    </a:ext>
                  </a:extLst>
                </a:gridCol>
              </a:tblGrid>
              <a:tr h="4788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MEMBER_INFO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837689"/>
                  </a:ext>
                </a:extLst>
              </a:tr>
              <a:tr h="21570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M_ID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M_PASSWORD_KEY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M_NAME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M_CREATED_AT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4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91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6552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MEMOS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37960" y="328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" b="2757"/>
          <a:stretch/>
        </p:blipFill>
        <p:spPr>
          <a:xfrm>
            <a:off x="623776" y="176973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620F849F-15A6-4CE1-8240-E0ED644E4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399372"/>
              </p:ext>
            </p:extLst>
          </p:nvPr>
        </p:nvGraphicFramePr>
        <p:xfrm>
          <a:off x="7743510" y="2882920"/>
          <a:ext cx="2743200" cy="19840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39051926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15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TITLE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CONTENT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IMAGE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CREATED_AT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UPDATED_AT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907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3769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MEMBER_INFO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테이블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" b="3351"/>
          <a:stretch/>
        </p:blipFill>
        <p:spPr>
          <a:xfrm>
            <a:off x="1578429" y="1369812"/>
            <a:ext cx="3226381" cy="226394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2CDA4283-07D3-40E5-8707-66D31C41A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861799"/>
              </p:ext>
            </p:extLst>
          </p:nvPr>
        </p:nvGraphicFramePr>
        <p:xfrm>
          <a:off x="5799907" y="2801342"/>
          <a:ext cx="4813664" cy="202538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06832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  <a:gridCol w="2406832">
                  <a:extLst>
                    <a:ext uri="{9D8B030D-6E8A-4147-A177-3AD203B41FA5}">
                      <a16:colId xmlns:a16="http://schemas.microsoft.com/office/drawing/2014/main" val="1339051926"/>
                    </a:ext>
                  </a:extLst>
                </a:gridCol>
              </a:tblGrid>
              <a:tr h="412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80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패스워드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412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M_PASSWORD_KEY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패스워드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_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(for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412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407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M_CREATED_AT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</a:tbl>
          </a:graphicData>
        </a:graphic>
      </p:graphicFrame>
      <p:sp>
        <p:nvSpPr>
          <p:cNvPr id="17" name="AutoShape 2" descr="클라이언트와 서버">
            <a:extLst>
              <a:ext uri="{FF2B5EF4-FFF2-40B4-BE49-F238E27FC236}">
                <a16:creationId xmlns:a16="http://schemas.microsoft.com/office/drawing/2014/main" id="{BC99D2D1-6480-49C0-B8A2-BCE6E570C3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63424" y="30766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98AA6B-2977-46F8-8A36-881225E66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" b="1440"/>
          <a:stretch/>
        </p:blipFill>
        <p:spPr>
          <a:xfrm>
            <a:off x="1578429" y="3852499"/>
            <a:ext cx="3226381" cy="22639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970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129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768884"/>
              </p:ext>
            </p:extLst>
          </p:nvPr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956940"/>
              </p:ext>
            </p:extLst>
          </p:nvPr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317073"/>
              </p:ext>
            </p:extLst>
          </p:nvPr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31179"/>
              </p:ext>
            </p:extLst>
          </p:nvPr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980877"/>
              </p:ext>
            </p:extLst>
          </p:nvPr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45789"/>
              </p:ext>
            </p:extLst>
          </p:nvPr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280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01300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생성 쿼리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0EC58AA-D6F9-1647-A813-F400C0BE1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18274"/>
              </p:ext>
            </p:extLst>
          </p:nvPr>
        </p:nvGraphicFramePr>
        <p:xfrm>
          <a:off x="503646" y="1680555"/>
          <a:ext cx="5393731" cy="3701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731">
                  <a:extLst>
                    <a:ext uri="{9D8B030D-6E8A-4147-A177-3AD203B41FA5}">
                      <a16:colId xmlns:a16="http://schemas.microsoft.com/office/drawing/2014/main" val="634894578"/>
                    </a:ext>
                  </a:extLst>
                </a:gridCol>
              </a:tblGrid>
              <a:tr h="664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837689"/>
                  </a:ext>
                </a:extLst>
              </a:tr>
              <a:tr h="30364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CREATE TABLE MEMOS(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ID INT NOT NULL AUTO_INCREMENT PRIMARY KEY,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WRITER VARCHAR(100) NOT NULL,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TITLE VARCHAR(200) NOT NULL,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CONTENT VARCHAR(500) CHARACTER SET UTF8 NOT NULL,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IMAGE VARCHAR(500) NULL,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CREATED_AT TIMESTAMP NULL DEFAULT NULL,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UPDATED_AT TIMESTAMP NULL DEFAULT NULL);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43510"/>
                  </a:ext>
                </a:extLst>
              </a:tr>
            </a:tbl>
          </a:graphicData>
        </a:graphic>
      </p:graphicFrame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F47C6072-4B70-174C-84EE-686B42088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42994"/>
              </p:ext>
            </p:extLst>
          </p:nvPr>
        </p:nvGraphicFramePr>
        <p:xfrm>
          <a:off x="6229309" y="1674025"/>
          <a:ext cx="5459045" cy="370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9045">
                  <a:extLst>
                    <a:ext uri="{9D8B030D-6E8A-4147-A177-3AD203B41FA5}">
                      <a16:colId xmlns:a16="http://schemas.microsoft.com/office/drawing/2014/main" val="634894578"/>
                    </a:ext>
                  </a:extLst>
                </a:gridCol>
              </a:tblGrid>
              <a:tr h="6642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MEMBER_INFO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837689"/>
                  </a:ext>
                </a:extLst>
              </a:tr>
              <a:tr h="30436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CREATE TABLE MEMBER_INFO(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ID INT NOT NULL AUTO_INCREMENT PRIMARY KEY,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M_ID VARCHAR(100) NOT NULL,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 VARCHAR(500) NOT NULL,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M_PASSWORD_KEY VARCHAR(300) NOT NULL,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M_NAME VARCHAR(100) NOT NULL,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M_CREATED_AT TIMESTAMP NULL DEFAULT NULL);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4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691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273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MariaDB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E5D14-E28F-C546-8562-D02088E754DE}"/>
              </a:ext>
            </a:extLst>
          </p:cNvPr>
          <p:cNvSpPr txBox="1"/>
          <p:nvPr/>
        </p:nvSpPr>
        <p:spPr>
          <a:xfrm>
            <a:off x="6209935" y="3134146"/>
            <a:ext cx="5947954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‘show databases’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기존 데이터베이스 확인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‘create database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사용할 데이터베이스 생성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‘show databases’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데이터베이스 생성 확인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‘use board’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사용할 데이터베이스 선택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‘MariaDB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[board]’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변경 확인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B221A0-AD40-4730-80F5-BBA6F22F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61" y="1131137"/>
            <a:ext cx="4431213" cy="7277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98B4E1-0A04-49FA-BFC2-D061D754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37" y="1768779"/>
            <a:ext cx="5608544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62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273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MariaDB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E5D14-E28F-C546-8562-D02088E754DE}"/>
              </a:ext>
            </a:extLst>
          </p:cNvPr>
          <p:cNvSpPr txBox="1"/>
          <p:nvPr/>
        </p:nvSpPr>
        <p:spPr>
          <a:xfrm>
            <a:off x="6216467" y="3274919"/>
            <a:ext cx="5947954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‘show tables’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기존 데이터테이블 확인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‘create table memos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~~’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사용할 테이블 생성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‘create table </a:t>
            </a:r>
            <a:r>
              <a:rPr kumimoji="1"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member_info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~~’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사용할 테이블 생성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‘show tables’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테이블 생성 확인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B221A0-AD40-4730-80F5-BBA6F22F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61" y="1131137"/>
            <a:ext cx="4431213" cy="727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F7EBEC-0CCD-4E2C-99DE-1C8484F6E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84" y="1781148"/>
            <a:ext cx="5642649" cy="45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1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273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MariaDB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B221A0-AD40-4730-80F5-BBA6F22F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61" y="1131137"/>
            <a:ext cx="4431213" cy="727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ACDD6D-1A8D-4F3E-9B83-0111CBD24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85" y="1787080"/>
            <a:ext cx="5684015" cy="4535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F0A604-706C-416D-9EB7-FA9FF853F445}"/>
              </a:ext>
            </a:extLst>
          </p:cNvPr>
          <p:cNvSpPr txBox="1"/>
          <p:nvPr/>
        </p:nvSpPr>
        <p:spPr>
          <a:xfrm>
            <a:off x="6216467" y="3287682"/>
            <a:ext cx="5947954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‘insert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into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memos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~~’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memos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데이터 삽입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‘select *from memos’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삽입 데이터 조회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‘flush privileges’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변경 사항 적용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‘exit’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</a:t>
            </a:r>
            <a:r>
              <a:rPr kumimoji="1"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mysql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접속 종료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002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BFCCE-E35D-4E55-B284-B7CDCBBC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54" y="2403298"/>
            <a:ext cx="4648849" cy="381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A88FCF-0B3B-4A12-AE8E-5ADF2FE16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754" y="3269198"/>
            <a:ext cx="3820058" cy="1000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1CB348-69FC-47EB-A16B-145611D5E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716" y="5642792"/>
            <a:ext cx="1000265" cy="333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93E378-DE3F-4E07-9116-2FF55E9F3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301" y="2378314"/>
            <a:ext cx="2929249" cy="3504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16250B-AD22-4FE8-A80A-1AD85933CCBB}"/>
              </a:ext>
            </a:extLst>
          </p:cNvPr>
          <p:cNvSpPr txBox="1"/>
          <p:nvPr/>
        </p:nvSpPr>
        <p:spPr>
          <a:xfrm>
            <a:off x="1389965" y="2027515"/>
            <a:ext cx="437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생성하고자 하는 경로에서 아래 명령어 실행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B96CB-DC29-4058-B286-DF246E3DEFB2}"/>
              </a:ext>
            </a:extLst>
          </p:cNvPr>
          <p:cNvSpPr txBox="1"/>
          <p:nvPr/>
        </p:nvSpPr>
        <p:spPr>
          <a:xfrm>
            <a:off x="3329222" y="1241652"/>
            <a:ext cx="611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사용해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node_board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078D4E-DB80-4660-A8A5-81F5840AE524}"/>
              </a:ext>
            </a:extLst>
          </p:cNvPr>
          <p:cNvSpPr txBox="1"/>
          <p:nvPr/>
        </p:nvSpPr>
        <p:spPr>
          <a:xfrm>
            <a:off x="1402985" y="2855125"/>
            <a:ext cx="2522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폴더 생성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A1AB1-8702-4D10-86B0-A9F92FFB2665}"/>
              </a:ext>
            </a:extLst>
          </p:cNvPr>
          <p:cNvSpPr txBox="1"/>
          <p:nvPr/>
        </p:nvSpPr>
        <p:spPr>
          <a:xfrm>
            <a:off x="1389965" y="4413207"/>
            <a:ext cx="346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생성된 프로젝트 폴더로 경로 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AC133E9-1884-45F9-9EAA-171E885FE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408" y="4854206"/>
            <a:ext cx="2105319" cy="2857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75D610-0034-44E2-BF73-75141F581373}"/>
              </a:ext>
            </a:extLst>
          </p:cNvPr>
          <p:cNvSpPr txBox="1"/>
          <p:nvPr/>
        </p:nvSpPr>
        <p:spPr>
          <a:xfrm>
            <a:off x="1402985" y="5275726"/>
            <a:ext cx="2105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 인스톨</a:t>
            </a:r>
          </a:p>
        </p:txBody>
      </p:sp>
    </p:spTree>
    <p:extLst>
      <p:ext uri="{BB962C8B-B14F-4D97-AF65-F5344CB8AC3E}">
        <p14:creationId xmlns:p14="http://schemas.microsoft.com/office/powerpoint/2010/main" val="875492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62D2D1-8600-4286-A430-68621D43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56" y="2463707"/>
            <a:ext cx="5246576" cy="34860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AB3E79-4B2F-4CFD-BB9A-B9543F740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99453"/>
            <a:ext cx="5547474" cy="3414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4A17D7-47CA-4516-B7B1-5F6F437DF192}"/>
              </a:ext>
            </a:extLst>
          </p:cNvPr>
          <p:cNvSpPr txBox="1"/>
          <p:nvPr/>
        </p:nvSpPr>
        <p:spPr>
          <a:xfrm>
            <a:off x="2662460" y="1379326"/>
            <a:ext cx="68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start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서버 실행 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localhost:3000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접속 해 프로젝트가 제대로 실행되는지 테스트</a:t>
            </a:r>
          </a:p>
        </p:txBody>
      </p:sp>
    </p:spTree>
    <p:extLst>
      <p:ext uri="{BB962C8B-B14F-4D97-AF65-F5344CB8AC3E}">
        <p14:creationId xmlns:p14="http://schemas.microsoft.com/office/powerpoint/2010/main" val="3535543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A17D7-47CA-4516-B7B1-5F6F437DF192}"/>
              </a:ext>
            </a:extLst>
          </p:cNvPr>
          <p:cNvSpPr txBox="1"/>
          <p:nvPr/>
        </p:nvSpPr>
        <p:spPr>
          <a:xfrm>
            <a:off x="2695304" y="1398372"/>
            <a:ext cx="638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Routes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폴더에서 기본으로 생성되는 파일 중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users.js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파일은 삭제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521B9F-D8A3-49FA-AC7F-9A7FDD01A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69" y="1966998"/>
            <a:ext cx="1619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823B98-C57D-491A-9E54-514A78F5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07" y="4349870"/>
            <a:ext cx="6754168" cy="333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751889-CF42-4D60-AA6D-5F182A5C0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807" y="5356554"/>
            <a:ext cx="4620270" cy="362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CA981B-0758-4830-8476-73883021EA88}"/>
              </a:ext>
            </a:extLst>
          </p:cNvPr>
          <p:cNvSpPr txBox="1"/>
          <p:nvPr/>
        </p:nvSpPr>
        <p:spPr>
          <a:xfrm>
            <a:off x="1067852" y="3288934"/>
            <a:ext cx="756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app.js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/users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라우터로 연결해주는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requires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코드와 바인딩 코드도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지워줌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1C1AE4-51F6-48CF-80F9-038C0651CA40}"/>
              </a:ext>
            </a:extLst>
          </p:cNvPr>
          <p:cNvSpPr txBox="1"/>
          <p:nvPr/>
        </p:nvSpPr>
        <p:spPr>
          <a:xfrm>
            <a:off x="1067852" y="3903273"/>
            <a:ext cx="78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번줄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F661F-8EC0-4254-80B5-B0436EE9E2F9}"/>
              </a:ext>
            </a:extLst>
          </p:cNvPr>
          <p:cNvSpPr txBox="1"/>
          <p:nvPr/>
        </p:nvSpPr>
        <p:spPr>
          <a:xfrm>
            <a:off x="1067852" y="4974958"/>
            <a:ext cx="103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23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번줄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731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5B1FEF-EE69-4E93-99EB-5E66BAE8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5" y="1593670"/>
            <a:ext cx="3251118" cy="43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D7E97C0D-07EC-4699-B6A7-9130FC346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0377" y="2160184"/>
            <a:ext cx="7306123" cy="264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요청을 받을 때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Route에서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DB 스크립트를 요청해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MySQL에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접속하고 필요한 데이터 조회, 삽입, 수정, 삭제 등을 수행한 후 결과와 데이터를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Route로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반환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Route는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반환받은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결과를 필요에 따라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출력하는 형태로 구현할 예정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이를 위해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접속을 전담할 db.js 생성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.js 파일을 생성하기에 앞서,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MySQL과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통신할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모듈을 아래의 명령어로 설치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3778DC-F1A0-4821-BBFC-56850098F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60" y="5227968"/>
            <a:ext cx="2762636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50A7CD-730C-46B9-9044-883AB85D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30" y="1771622"/>
            <a:ext cx="5017019" cy="1657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3FF041-2D68-4235-A8C2-746804237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30" y="4178059"/>
            <a:ext cx="2543530" cy="304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B47BB4-87DF-4B8A-B8DD-EB380006B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930" y="4636898"/>
            <a:ext cx="5017019" cy="1448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0B6ACC-1F57-44C8-8BA7-602D53A5871D}"/>
              </a:ext>
            </a:extLst>
          </p:cNvPr>
          <p:cNvSpPr txBox="1"/>
          <p:nvPr/>
        </p:nvSpPr>
        <p:spPr>
          <a:xfrm>
            <a:off x="3303087" y="131516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Port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8C99D-5986-4B10-93DE-E2BEA68B7CE3}"/>
              </a:ext>
            </a:extLst>
          </p:cNvPr>
          <p:cNvSpPr txBox="1"/>
          <p:nvPr/>
        </p:nvSpPr>
        <p:spPr>
          <a:xfrm>
            <a:off x="3303087" y="3731729"/>
            <a:ext cx="183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nodemon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2748559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1116874" y="2873828"/>
            <a:ext cx="577378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db.js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boardPage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board.ejs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db.js)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firstPage.ejs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페이지 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firstPage.ejs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245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B5491BA-8B96-408C-9C76-1A55F6AE7949}"/>
              </a:ext>
            </a:extLst>
          </p:cNvPr>
          <p:cNvSpPr txBox="1"/>
          <p:nvPr/>
        </p:nvSpPr>
        <p:spPr>
          <a:xfrm>
            <a:off x="411985" y="320756"/>
            <a:ext cx="2129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 구조</a:t>
            </a:r>
          </a:p>
        </p:txBody>
      </p:sp>
    </p:spTree>
    <p:extLst>
      <p:ext uri="{BB962C8B-B14F-4D97-AF65-F5344CB8AC3E}">
        <p14:creationId xmlns:p14="http://schemas.microsoft.com/office/powerpoint/2010/main" val="1028860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979714" y="2612571"/>
            <a:ext cx="6936377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 메모 페이지 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(index.js(GET),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newMemo.ejs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업데이트 메모 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(index.js(GET), db.js,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updateMemo.jes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 메모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메모 수정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메모 삭제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</p:txBody>
      </p:sp>
    </p:spTree>
    <p:extLst>
      <p:ext uri="{BB962C8B-B14F-4D97-AF65-F5344CB8AC3E}">
        <p14:creationId xmlns:p14="http://schemas.microsoft.com/office/powerpoint/2010/main" val="1927922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979714" y="2612571"/>
            <a:ext cx="9777549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post.js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(app.js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추가정보 필요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multer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path fs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newMemo.ejs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경로 변경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+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enctype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="multipart/form-data“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Search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board.ejs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index.js(POST), db.js)</a:t>
            </a:r>
          </a:p>
        </p:txBody>
      </p:sp>
    </p:spTree>
    <p:extLst>
      <p:ext uri="{BB962C8B-B14F-4D97-AF65-F5344CB8AC3E}">
        <p14:creationId xmlns:p14="http://schemas.microsoft.com/office/powerpoint/2010/main" val="2387181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1214846" y="2704011"/>
            <a:ext cx="498348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login.ejs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index.js, db.js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Registration.ejs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index.js (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install crypto), db.js</a:t>
            </a:r>
          </a:p>
        </p:txBody>
      </p:sp>
    </p:spTree>
    <p:extLst>
      <p:ext uri="{BB962C8B-B14F-4D97-AF65-F5344CB8AC3E}">
        <p14:creationId xmlns:p14="http://schemas.microsoft.com/office/powerpoint/2010/main" val="73725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1214846" y="2704011"/>
            <a:ext cx="4983480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I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dotenv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jsonwebtoken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App.js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추가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Module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json-response.js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생성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Login.ejs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axios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로그아웃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board.ejs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8655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2129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 구조</a:t>
            </a:r>
          </a:p>
        </p:txBody>
      </p:sp>
    </p:spTree>
    <p:extLst>
      <p:ext uri="{BB962C8B-B14F-4D97-AF65-F5344CB8AC3E}">
        <p14:creationId xmlns:p14="http://schemas.microsoft.com/office/powerpoint/2010/main" val="242048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98357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Welcome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C1CA16C8-7023-4E6A-87B5-DC04748CD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17" y="2307789"/>
            <a:ext cx="5108078" cy="31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0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580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Main Board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FF145776-ACD2-40C8-B165-CD5A5E3CE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37" y="1678311"/>
            <a:ext cx="6051472" cy="44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2584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 Memo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1CDE2CA-A79B-4591-A6A2-029E89DAF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01" y="113793"/>
            <a:ext cx="4798660" cy="41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1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89606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 Memo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9719FCE0-7111-44DA-B207-366D942E7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37" y="2362487"/>
            <a:ext cx="4565274" cy="40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2465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Login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F201839A-ED3A-4A54-8F0B-11749FF23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7" y="2621023"/>
            <a:ext cx="5084032" cy="382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1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4971</TotalTime>
  <Words>2940</Words>
  <Application>Microsoft Macintosh PowerPoint</Application>
  <PresentationFormat>와이드스크린</PresentationFormat>
  <Paragraphs>555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나눔스퀘어OTF</vt:lpstr>
      <vt:lpstr>Arial</vt:lpstr>
      <vt:lpstr>NanumSquareOTF Light</vt:lpstr>
      <vt:lpstr>NanumSquareOTF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김규리(***9***007)</cp:lastModifiedBy>
  <cp:revision>157</cp:revision>
  <dcterms:created xsi:type="dcterms:W3CDTF">2021-08-09T07:59:48Z</dcterms:created>
  <dcterms:modified xsi:type="dcterms:W3CDTF">2022-10-11T07:32:30Z</dcterms:modified>
</cp:coreProperties>
</file>